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Trainees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624</c:v>
                </c:pt>
                <c:pt idx="1">
                  <c:v>648</c:v>
                </c:pt>
                <c:pt idx="2">
                  <c:v>700</c:v>
                </c:pt>
                <c:pt idx="3">
                  <c:v>760</c:v>
                </c:pt>
                <c:pt idx="4">
                  <c:v>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84-4C7B-A80C-05DE0EBF83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1417</c:v>
                </c:pt>
                <c:pt idx="1">
                  <c:v>1442</c:v>
                </c:pt>
                <c:pt idx="2">
                  <c:v>1512</c:v>
                </c:pt>
                <c:pt idx="3">
                  <c:v>1456</c:v>
                </c:pt>
                <c:pt idx="4">
                  <c:v>1438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84-4C7B-A80C-05DE0EBF83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84-4C7B-A80C-05DE0EBF8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035584"/>
        <c:axId val="620031984"/>
      </c:lineChart>
      <c:catAx>
        <c:axId val="6200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31984"/>
        <c:crosses val="autoZero"/>
        <c:auto val="1"/>
        <c:lblAlgn val="ctr"/>
        <c:lblOffset val="100"/>
        <c:noMultiLvlLbl val="0"/>
      </c:catAx>
      <c:valAx>
        <c:axId val="62003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3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Physician full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634</c:v>
                </c:pt>
                <c:pt idx="1">
                  <c:v>663</c:v>
                </c:pt>
                <c:pt idx="2">
                  <c:v>678</c:v>
                </c:pt>
                <c:pt idx="3">
                  <c:v>619</c:v>
                </c:pt>
                <c:pt idx="4">
                  <c:v>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84-4C7B-A80C-05DE0EBF83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Physicist Full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23</c:v>
                </c:pt>
                <c:pt idx="1">
                  <c:v>22</c:v>
                </c:pt>
                <c:pt idx="2">
                  <c:v>22</c:v>
                </c:pt>
                <c:pt idx="3">
                  <c:v>18</c:v>
                </c:pt>
                <c:pt idx="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84-4C7B-A80C-05DE0EBF83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793</c:v>
                </c:pt>
                <c:pt idx="1">
                  <c:v>794</c:v>
                </c:pt>
                <c:pt idx="2">
                  <c:v>812</c:v>
                </c:pt>
                <c:pt idx="3">
                  <c:v>696</c:v>
                </c:pt>
                <c:pt idx="4">
                  <c:v>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84-4C7B-A80C-05DE0EBF8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035584"/>
        <c:axId val="620031984"/>
      </c:lineChart>
      <c:catAx>
        <c:axId val="6200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31984"/>
        <c:crosses val="autoZero"/>
        <c:auto val="1"/>
        <c:lblAlgn val="ctr"/>
        <c:lblOffset val="100"/>
        <c:noMultiLvlLbl val="0"/>
      </c:catAx>
      <c:valAx>
        <c:axId val="62003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3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D418-74AF-D76C-3B36-3D88016FA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32A61-F176-3BDB-1378-6FB00A165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C3284-0539-D914-EBCF-F7ABD322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F6D30-9229-0397-4D68-ABE50992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5354A-EFB6-C37B-AD56-03C8E48D4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204A9-5BEE-188D-0483-73E14D75D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F014E-2B33-C1DB-8BFC-F329AEBA9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CECBB-7499-28A7-A7F0-23AAEFF7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F4CF1-1493-9D8F-7E28-836B46B2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AD32C-4DB9-BB40-A056-6F622B41A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6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611B6-D3A5-42D3-AD6C-01EBDBC061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E56A5-C7F1-B9A7-3448-817B3B7EF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3B533-2D54-5ED5-AE8B-1275EEFE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42214-A474-DEF9-63EB-C5151911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4ECF0-7960-B155-1F67-43A9CF67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D53D2-4A3F-C603-26A4-4686A210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00CDD-8CA1-A07C-CA89-B27092CF7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F6165-A4C7-45E7-366B-3A7296D0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DD63A-4959-4132-C643-FBB8B892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E9652-2041-B378-820C-4C6E9973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896D-44FF-8201-3C05-4D066BB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26A38-1D27-BB74-B0F0-4ECC188DA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7E47-BA06-20F8-FC81-51FC23BB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FDA0F-44F1-22CC-C5A9-62E44755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938D5-BEF1-8D34-D17D-4CBC7808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4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1E2C-E143-8466-9397-642F97A7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0AB68-E5FB-2F45-1D21-93782EA9B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C4BE0-5331-29E8-7B77-43EBF75F7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21E8D-56CE-0CDD-7C4D-31CB2389C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34060-1414-6F8B-197B-6FFB9041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CA2C2-F01B-F14E-B71A-E35F448A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95DEA-7928-68A5-29C5-15F5861D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A64F3-2AED-D352-98C5-246D773E2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E3608-41FD-821E-1C6E-6751F5C9D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A5F32-3A14-E0DD-93E3-E70D818B9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C6252-28C8-0886-E369-29A612BDA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41496-D777-A2DD-8799-36205620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D3BF2-C696-CB48-22B6-12B2017C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EEF81-45DA-19E3-C02A-9C3FEBD7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1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6A1D-258C-ADC5-3D88-FA691CC8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7CE8B-498C-4A5E-1247-DBFA39E2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85855-3978-A2B9-D8EA-B4CC7C3A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23CE8-1E17-E20B-A2E4-A090E2D2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3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6984E-C6B1-2231-7636-75BEFBBF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B3A033-9E33-4ABA-4202-AEC03A8A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25E52-22C9-B755-E9F9-9AB4A0BF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0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9057B-A79E-E1CC-2D12-5FA5495D3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D5976-CD24-4CB5-EA17-EC204C3A6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4043A-09CA-6724-ED32-3394620D0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40079-310E-87A0-0009-42EEEC10E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CD28D-C437-76BD-8207-4FF4DA4B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01A73-2FD4-0DD0-F290-AC053166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1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0A66-B7E4-6138-8BA2-1E7E598B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1E439A-D615-0FA4-A02E-D30D34BA4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84A09-659C-1B2D-C371-1AD68B5B5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35249-8515-8AD8-EDAC-B94B7D8C5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0B1F3-9357-D087-B931-5CEF8368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D3979-41A6-12FF-923A-63D2C403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6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8F49F-E206-A9C1-52B7-98E284DB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D51F6-CB77-D90F-F473-3E866EB3F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C03CB-640F-D2F9-1CBA-813940A7A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7906-6076-49BE-AA1D-1003F0159AC5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3EF02-E7CB-337A-0B4B-3E9F42C30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93F61-0A6A-F063-3A8D-9A2DB1A5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AD0E-113C-40A5-A75D-91701DC0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5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D332-50D9-58FC-C420-A442CA67D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Secretary Report</a:t>
            </a:r>
            <a:br>
              <a:rPr lang="en-US" dirty="0"/>
            </a:br>
            <a:r>
              <a:rPr lang="en-US" dirty="0"/>
              <a:t>9/24/2024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2DDC6-97DF-A837-2975-262DA181C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3784"/>
            <a:ext cx="9144000" cy="1354015"/>
          </a:xfrm>
        </p:spPr>
        <p:txBody>
          <a:bodyPr>
            <a:normAutofit/>
          </a:bodyPr>
          <a:lstStyle/>
          <a:p>
            <a:r>
              <a:rPr lang="en-US" sz="5400" dirty="0"/>
              <a:t>MRS Board of Trustees</a:t>
            </a:r>
          </a:p>
        </p:txBody>
      </p:sp>
    </p:spTree>
    <p:extLst>
      <p:ext uri="{BB962C8B-B14F-4D97-AF65-F5344CB8AC3E}">
        <p14:creationId xmlns:p14="http://schemas.microsoft.com/office/powerpoint/2010/main" val="62361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95381D-46AC-A07A-18FD-24F77A385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0845"/>
            <a:ext cx="6699737" cy="677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85AD-A935-5F16-E80D-C2E5852C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Trainees’ Membership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7DA1674-B929-625E-24AC-38CDB337F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953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35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F85AD-A935-5F16-E80D-C2E5852C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Physicians and Physicists Membership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7DA1674-B929-625E-24AC-38CDB337F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693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744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Secretary Report 9/24/2024</vt:lpstr>
      <vt:lpstr>PowerPoint Presentation</vt:lpstr>
      <vt:lpstr>Trainees’ Membership </vt:lpstr>
      <vt:lpstr>Physicians and Physicists Membership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 9/24/2024</dc:title>
  <dc:creator>Azar, Shadi</dc:creator>
  <cp:lastModifiedBy>Azar, Shadi</cp:lastModifiedBy>
  <cp:revision>1</cp:revision>
  <dcterms:created xsi:type="dcterms:W3CDTF">2024-09-23T13:46:32Z</dcterms:created>
  <dcterms:modified xsi:type="dcterms:W3CDTF">2024-09-23T14:05:30Z</dcterms:modified>
</cp:coreProperties>
</file>